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6805613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2">
          <p15:clr>
            <a:srgbClr val="A4A3A4"/>
          </p15:clr>
        </p15:guide>
        <p15:guide id="2" orient="horz" pos="162">
          <p15:clr>
            <a:srgbClr val="A4A3A4"/>
          </p15:clr>
        </p15:guide>
        <p15:guide id="3" orient="horz" pos="754">
          <p15:clr>
            <a:srgbClr val="A4A3A4"/>
          </p15:clr>
        </p15:guide>
        <p15:guide id="4" orient="horz" pos="954">
          <p15:clr>
            <a:srgbClr val="A4A3A4"/>
          </p15:clr>
        </p15:guide>
        <p15:guide id="5" orient="horz" pos="3736">
          <p15:clr>
            <a:srgbClr val="A4A3A4"/>
          </p15:clr>
        </p15:guide>
        <p15:guide id="6" pos="328">
          <p15:clr>
            <a:srgbClr val="A4A3A4"/>
          </p15:clr>
        </p15:guide>
        <p15:guide id="7" pos="544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5BD"/>
    <a:srgbClr val="25397D"/>
    <a:srgbClr val="6F6F6F"/>
    <a:srgbClr val="40C3D7"/>
    <a:srgbClr val="C7B37F"/>
    <a:srgbClr val="AFADC3"/>
    <a:srgbClr val="B8CF95"/>
    <a:srgbClr val="E34D37"/>
    <a:srgbClr val="FCD900"/>
    <a:srgbClr val="7AB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50" autoAdjust="0"/>
    <p:restoredTop sz="94700" autoAdjust="0"/>
  </p:normalViewPr>
  <p:slideViewPr>
    <p:cSldViewPr>
      <p:cViewPr varScale="1">
        <p:scale>
          <a:sx n="109" d="100"/>
          <a:sy n="109" d="100"/>
        </p:scale>
        <p:origin x="1686" y="108"/>
      </p:cViewPr>
      <p:guideLst>
        <p:guide orient="horz" pos="272"/>
        <p:guide orient="horz" pos="162"/>
        <p:guide orient="horz" pos="754"/>
        <p:guide orient="horz" pos="954"/>
        <p:guide orient="horz" pos="3736"/>
        <p:guide pos="328"/>
        <p:guide pos="544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078" y="-84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939" y="0"/>
            <a:ext cx="2949099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endParaRPr lang="en-US" dirty="0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562" y="4721186"/>
            <a:ext cx="5444490" cy="447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646"/>
            <a:ext cx="2949099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939" y="9440646"/>
            <a:ext cx="2949099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A6DCC2FD-5590-45B0-9304-F5328BE63FE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CC2FD-5590-45B0-9304-F5328BE63FEC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Corpor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mkFPPicture" descr="Coloplast_Nature_Abstracts_0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639999" cy="5920563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 bwMode="auto">
          <a:xfrm>
            <a:off x="0" y="4381200"/>
            <a:ext cx="8640000" cy="1540800"/>
          </a:xfrm>
          <a:prstGeom prst="rect">
            <a:avLst/>
          </a:prstGeom>
          <a:solidFill>
            <a:srgbClr val="00B0CA">
              <a:alpha val="85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noProof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bmkFldName"/>
          <p:cNvSpPr txBox="1"/>
          <p:nvPr userDrawn="1"/>
        </p:nvSpPr>
        <p:spPr>
          <a:xfrm>
            <a:off x="504000" y="5490000"/>
            <a:ext cx="76320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1600" noProof="0">
              <a:solidFill>
                <a:schemeClr val="bg1"/>
              </a:solidFill>
            </a:endParaRPr>
          </a:p>
        </p:txBody>
      </p:sp>
      <p:sp>
        <p:nvSpPr>
          <p:cNvPr id="4098" name="Title 4097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504000" y="4561200"/>
            <a:ext cx="7632000" cy="360000"/>
          </a:xfrm>
        </p:spPr>
        <p:txBody>
          <a:bodyPr anchor="b" anchorCtr="0"/>
          <a:lstStyle>
            <a:lvl1pPr>
              <a:lnSpc>
                <a:spcPts val="2900"/>
              </a:lnSpc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Presentation title</a:t>
            </a:r>
          </a:p>
        </p:txBody>
      </p:sp>
      <p:sp>
        <p:nvSpPr>
          <p:cNvPr id="4099" name="Subtitle 4098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504000" y="4939200"/>
            <a:ext cx="7632000" cy="360000"/>
          </a:xfrm>
        </p:spPr>
        <p:txBody>
          <a:bodyPr/>
          <a:lstStyle>
            <a:lvl1pPr marL="0" indent="0">
              <a:lnSpc>
                <a:spcPts val="1900"/>
              </a:lnSpc>
              <a:spcBef>
                <a:spcPct val="0"/>
              </a:spcBef>
              <a:buFontTx/>
              <a:buNone/>
              <a:defRPr sz="1600" baseline="0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Presentation subtitle</a:t>
            </a:r>
          </a:p>
        </p:txBody>
      </p:sp>
      <p:sp>
        <p:nvSpPr>
          <p:cNvPr id="4127" name="Rectangle 3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304000" y="6397200"/>
            <a:ext cx="1152000" cy="1016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/>
              <a:t>Page </a:t>
            </a:r>
            <a:fld id="{887756B2-0F5F-488B-B360-E5187770A516}" type="slidenum">
              <a:rPr lang="en-GB" noProof="0" smtClean="0"/>
              <a:pPr/>
              <a:t>‹#›</a:t>
            </a:fld>
            <a:endParaRPr lang="en-GB" noProof="0"/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04000" y="6174000"/>
            <a:ext cx="12461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bmkFld10PresentationTitle"/>
          <p:cNvSpPr txBox="1"/>
          <p:nvPr userDrawn="1"/>
        </p:nvSpPr>
        <p:spPr>
          <a:xfrm>
            <a:off x="2304000" y="6285600"/>
            <a:ext cx="2880000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650" noProof="0">
              <a:solidFill>
                <a:schemeClr val="bg2"/>
              </a:solidFill>
            </a:endParaRPr>
          </a:p>
        </p:txBody>
      </p:sp>
      <p:sp>
        <p:nvSpPr>
          <p:cNvPr id="20" name="bmkHeader"/>
          <p:cNvSpPr txBox="1"/>
          <p:nvPr userDrawn="1"/>
        </p:nvSpPr>
        <p:spPr>
          <a:xfrm>
            <a:off x="504000" y="255600"/>
            <a:ext cx="7632000" cy="1656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en-GB" sz="900" noProof="0">
              <a:solidFill>
                <a:srgbClr val="25397D"/>
              </a:solidFill>
            </a:endParaRPr>
          </a:p>
        </p:txBody>
      </p:sp>
      <p:sp>
        <p:nvSpPr>
          <p:cNvPr id="17" name="bmkFldDateOfPresentation"/>
          <p:cNvSpPr txBox="1"/>
          <p:nvPr userDrawn="1"/>
        </p:nvSpPr>
        <p:spPr>
          <a:xfrm>
            <a:off x="2304000" y="6174000"/>
            <a:ext cx="1152000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650" noProof="0">
              <a:solidFill>
                <a:schemeClr val="bg2"/>
              </a:solidFill>
            </a:endParaRPr>
          </a:p>
        </p:txBody>
      </p:sp>
      <p:pic>
        <p:nvPicPr>
          <p:cNvPr id="19" name="Picture 18" descr="6CPlogo_Blue_RGB_PP_4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167216" y="6167092"/>
            <a:ext cx="1476759" cy="33223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slide corpor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99" y="5036400"/>
            <a:ext cx="7632000" cy="763200"/>
          </a:xfrm>
        </p:spPr>
        <p:txBody>
          <a:bodyPr anchor="t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 noProof="0"/>
              <a:t>Page </a:t>
            </a:r>
            <a:fld id="{9E8C26A4-B458-44EA-95C6-042A46251F83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0" name="bmkFld11PresentationTitle"/>
          <p:cNvSpPr txBox="1"/>
          <p:nvPr userDrawn="1"/>
        </p:nvSpPr>
        <p:spPr>
          <a:xfrm>
            <a:off x="2304000" y="6285600"/>
            <a:ext cx="2880000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650" noProof="0">
              <a:solidFill>
                <a:schemeClr val="bg2"/>
              </a:solidFill>
            </a:endParaRPr>
          </a:p>
        </p:txBody>
      </p:sp>
      <p:sp>
        <p:nvSpPr>
          <p:cNvPr id="6" name="bmkFld10DateOfPresentation"/>
          <p:cNvSpPr txBox="1"/>
          <p:nvPr userDrawn="1"/>
        </p:nvSpPr>
        <p:spPr>
          <a:xfrm>
            <a:off x="2304000" y="6174000"/>
            <a:ext cx="1152000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650" noProof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slide business are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99" y="4845600"/>
            <a:ext cx="7632000" cy="763200"/>
          </a:xfrm>
        </p:spPr>
        <p:txBody>
          <a:bodyPr anchor="t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 noProof="0"/>
              <a:t>Page </a:t>
            </a:r>
            <a:fld id="{9E8C26A4-B458-44EA-95C6-042A46251F83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0" name="bmkFld12PresentationTitle"/>
          <p:cNvSpPr txBox="1"/>
          <p:nvPr userDrawn="1"/>
        </p:nvSpPr>
        <p:spPr>
          <a:xfrm>
            <a:off x="2304000" y="6285600"/>
            <a:ext cx="2880000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650" noProof="0">
              <a:solidFill>
                <a:schemeClr val="bg2"/>
              </a:solidFill>
            </a:endParaRPr>
          </a:p>
        </p:txBody>
      </p:sp>
      <p:sp>
        <p:nvSpPr>
          <p:cNvPr id="6" name="bmkFld11DateOfPresentation"/>
          <p:cNvSpPr txBox="1"/>
          <p:nvPr userDrawn="1"/>
        </p:nvSpPr>
        <p:spPr>
          <a:xfrm>
            <a:off x="2304000" y="6174000"/>
            <a:ext cx="1152000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650" noProof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 with bullets for colored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 bwMode="auto">
          <a:xfrm>
            <a:off x="0" y="0"/>
            <a:ext cx="8640000" cy="5922000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noProof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Page </a:t>
            </a:r>
            <a:fld id="{16FF891B-0DCB-4592-A66B-E74CAD9633B9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03999" y="1514474"/>
            <a:ext cx="7632000" cy="39143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503999" y="616023"/>
            <a:ext cx="7632000" cy="626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13" name="bmkFld13PresentationTitle"/>
          <p:cNvSpPr txBox="1"/>
          <p:nvPr userDrawn="1"/>
        </p:nvSpPr>
        <p:spPr>
          <a:xfrm>
            <a:off x="2304000" y="6285600"/>
            <a:ext cx="2880000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650" noProof="0">
              <a:solidFill>
                <a:schemeClr val="bg2"/>
              </a:solidFill>
            </a:endParaRPr>
          </a:p>
        </p:txBody>
      </p:sp>
      <p:sp>
        <p:nvSpPr>
          <p:cNvPr id="9" name="bmkFld12DateOfPresentation"/>
          <p:cNvSpPr txBox="1"/>
          <p:nvPr userDrawn="1"/>
        </p:nvSpPr>
        <p:spPr>
          <a:xfrm>
            <a:off x="2304000" y="6174000"/>
            <a:ext cx="1152000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650" noProof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 for colored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 bwMode="auto">
          <a:xfrm>
            <a:off x="0" y="0"/>
            <a:ext cx="8640000" cy="5922000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noProof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Page </a:t>
            </a:r>
            <a:fld id="{16FF891B-0DCB-4592-A66B-E74CAD9633B9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03999" y="1514474"/>
            <a:ext cx="7632000" cy="3914325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0" indent="0">
              <a:buFontTx/>
              <a:buNone/>
              <a:defRPr>
                <a:solidFill>
                  <a:schemeClr val="bg1"/>
                </a:solidFill>
              </a:defRPr>
            </a:lvl2pPr>
            <a:lvl3pPr marL="0" indent="0">
              <a:buFontTx/>
              <a:buNone/>
              <a:defRPr>
                <a:solidFill>
                  <a:schemeClr val="bg1"/>
                </a:solidFill>
              </a:defRPr>
            </a:lvl3pPr>
            <a:lvl4pPr marL="0" indent="0">
              <a:buFontTx/>
              <a:buNone/>
              <a:defRPr>
                <a:solidFill>
                  <a:schemeClr val="bg1"/>
                </a:solidFill>
              </a:defRPr>
            </a:lvl4pPr>
            <a:lvl5pPr marL="0" indent="0">
              <a:buFontTx/>
              <a:buNone/>
              <a:defRPr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503999" y="616023"/>
            <a:ext cx="7632000" cy="626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13" name="bmkFld14PresentationTitle"/>
          <p:cNvSpPr txBox="1"/>
          <p:nvPr userDrawn="1"/>
        </p:nvSpPr>
        <p:spPr>
          <a:xfrm>
            <a:off x="2304000" y="6285600"/>
            <a:ext cx="2880000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650" noProof="0">
              <a:solidFill>
                <a:schemeClr val="bg2"/>
              </a:solidFill>
            </a:endParaRPr>
          </a:p>
        </p:txBody>
      </p:sp>
      <p:sp>
        <p:nvSpPr>
          <p:cNvPr id="9" name="bmkFld13DateOfPresentation"/>
          <p:cNvSpPr txBox="1"/>
          <p:nvPr userDrawn="1"/>
        </p:nvSpPr>
        <p:spPr>
          <a:xfrm>
            <a:off x="2304000" y="6174000"/>
            <a:ext cx="1152000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650" noProof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on-Health-Histo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Page </a:t>
            </a:r>
            <a:fld id="{A9648339-1880-4CA1-A1F8-F52B65A13388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1" name="bmkFld15PresentationTitle"/>
          <p:cNvSpPr txBox="1"/>
          <p:nvPr userDrawn="1"/>
        </p:nvSpPr>
        <p:spPr>
          <a:xfrm>
            <a:off x="2304000" y="6285600"/>
            <a:ext cx="2880000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650" noProof="0">
              <a:solidFill>
                <a:schemeClr val="bg2"/>
              </a:solidFill>
            </a:endParaRPr>
          </a:p>
        </p:txBody>
      </p:sp>
      <p:sp>
        <p:nvSpPr>
          <p:cNvPr id="5" name="bmkFld14DateOfPresentation"/>
          <p:cNvSpPr txBox="1"/>
          <p:nvPr userDrawn="1"/>
        </p:nvSpPr>
        <p:spPr>
          <a:xfrm>
            <a:off x="2304000" y="6174000"/>
            <a:ext cx="1152000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650" noProof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itle two content with 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000" y="1535113"/>
            <a:ext cx="3826800" cy="536565"/>
          </a:xfrm>
        </p:spPr>
        <p:txBody>
          <a:bodyPr anchor="b"/>
          <a:lstStyle>
            <a:lvl1pPr marL="0" indent="0">
              <a:lnSpc>
                <a:spcPts val="2300"/>
              </a:lnSpc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999" y="2174875"/>
            <a:ext cx="3826800" cy="333098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5200" y="1535113"/>
            <a:ext cx="3826800" cy="536400"/>
          </a:xfrm>
        </p:spPr>
        <p:txBody>
          <a:bodyPr anchor="b"/>
          <a:lstStyle>
            <a:lvl1pPr marL="0" indent="0">
              <a:lnSpc>
                <a:spcPts val="2300"/>
              </a:lnSpc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95200" y="2174875"/>
            <a:ext cx="3826800" cy="3330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noProof="0"/>
              <a:t>Page </a:t>
            </a:r>
            <a:fld id="{B087C561-5A31-4087-8FFE-8379F507CA49}" type="slidenum">
              <a:rPr lang="en-GB" noProof="0" smtClean="0"/>
              <a:pPr/>
              <a:t>‹#›</a:t>
            </a:fld>
            <a:endParaRPr lang="en-GB" noProof="0"/>
          </a:p>
        </p:txBody>
      </p:sp>
      <p:cxnSp>
        <p:nvCxnSpPr>
          <p:cNvPr id="13" name="Straight Connector 12"/>
          <p:cNvCxnSpPr/>
          <p:nvPr userDrawn="1"/>
        </p:nvCxnSpPr>
        <p:spPr bwMode="auto">
          <a:xfrm>
            <a:off x="504000" y="5922000"/>
            <a:ext cx="8136000" cy="1588"/>
          </a:xfrm>
          <a:prstGeom prst="line">
            <a:avLst/>
          </a:prstGeom>
          <a:solidFill>
            <a:schemeClr val="accent2"/>
          </a:solidFill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bmkFld16PresentationTitle"/>
          <p:cNvSpPr txBox="1"/>
          <p:nvPr userDrawn="1"/>
        </p:nvSpPr>
        <p:spPr>
          <a:xfrm>
            <a:off x="2304000" y="6285600"/>
            <a:ext cx="2880000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650" noProof="0">
              <a:solidFill>
                <a:schemeClr val="bg2"/>
              </a:solidFill>
            </a:endParaRPr>
          </a:p>
        </p:txBody>
      </p:sp>
      <p:sp>
        <p:nvSpPr>
          <p:cNvPr id="16" name="bmkHeader"/>
          <p:cNvSpPr txBox="1"/>
          <p:nvPr userDrawn="1"/>
        </p:nvSpPr>
        <p:spPr>
          <a:xfrm>
            <a:off x="504000" y="255600"/>
            <a:ext cx="7632000" cy="1656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en-GB" sz="900" noProof="0">
              <a:solidFill>
                <a:srgbClr val="25397D"/>
              </a:solidFill>
            </a:endParaRPr>
          </a:p>
        </p:txBody>
      </p:sp>
      <p:sp>
        <p:nvSpPr>
          <p:cNvPr id="14" name="bmkFld15DateOfPresentation"/>
          <p:cNvSpPr txBox="1"/>
          <p:nvPr userDrawn="1"/>
        </p:nvSpPr>
        <p:spPr>
          <a:xfrm>
            <a:off x="2304000" y="6174000"/>
            <a:ext cx="1152000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650" noProof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  <a:lvl6pPr>
              <a:defRPr baseline="0"/>
            </a:lvl6pPr>
            <a:lvl7pPr>
              <a:buFont typeface="Arial" pitchFamily="34" charset="0"/>
              <a:buChar char="•"/>
              <a:defRPr baseline="0"/>
            </a:lvl7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Page </a:t>
            </a:r>
            <a:fld id="{2F4432FF-5EA5-4C7F-B1F8-4542D993CF2D}" type="slidenum">
              <a:rPr lang="en-GB" noProof="0" smtClean="0"/>
              <a:pPr/>
              <a:t>‹#›</a:t>
            </a:fld>
            <a:endParaRPr lang="en-GB" noProof="0"/>
          </a:p>
        </p:txBody>
      </p:sp>
      <p:cxnSp>
        <p:nvCxnSpPr>
          <p:cNvPr id="8" name="Straight Connector 7"/>
          <p:cNvCxnSpPr/>
          <p:nvPr userDrawn="1"/>
        </p:nvCxnSpPr>
        <p:spPr bwMode="auto">
          <a:xfrm>
            <a:off x="504000" y="5922000"/>
            <a:ext cx="8136000" cy="1588"/>
          </a:xfrm>
          <a:prstGeom prst="line">
            <a:avLst/>
          </a:prstGeom>
          <a:solidFill>
            <a:schemeClr val="accent2"/>
          </a:solidFill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bmkFld2PresentationTitle"/>
          <p:cNvSpPr txBox="1"/>
          <p:nvPr userDrawn="1"/>
        </p:nvSpPr>
        <p:spPr>
          <a:xfrm>
            <a:off x="2304000" y="6285600"/>
            <a:ext cx="2880000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650" noProof="0">
              <a:solidFill>
                <a:schemeClr val="bg2"/>
              </a:solidFill>
            </a:endParaRPr>
          </a:p>
        </p:txBody>
      </p:sp>
      <p:sp>
        <p:nvSpPr>
          <p:cNvPr id="10" name="bmkHeader"/>
          <p:cNvSpPr txBox="1"/>
          <p:nvPr userDrawn="1"/>
        </p:nvSpPr>
        <p:spPr>
          <a:xfrm>
            <a:off x="504000" y="255600"/>
            <a:ext cx="7632000" cy="1656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en-GB" sz="900" noProof="0">
              <a:solidFill>
                <a:srgbClr val="25397D"/>
              </a:solidFill>
            </a:endParaRPr>
          </a:p>
        </p:txBody>
      </p:sp>
      <p:sp>
        <p:nvSpPr>
          <p:cNvPr id="9" name="bmkFld2DateOfPresentation"/>
          <p:cNvSpPr txBox="1"/>
          <p:nvPr userDrawn="1"/>
        </p:nvSpPr>
        <p:spPr>
          <a:xfrm>
            <a:off x="2304000" y="6174000"/>
            <a:ext cx="1152000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650" noProof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lnSpc>
                <a:spcPts val="2160"/>
              </a:lnSpc>
              <a:spcBef>
                <a:spcPts val="0"/>
              </a:spcBef>
              <a:buNone/>
              <a:tabLst/>
              <a:defRPr sz="1800" baseline="0"/>
            </a:lvl1pPr>
            <a:lvl2pPr marL="0" indent="0">
              <a:lnSpc>
                <a:spcPts val="1920"/>
              </a:lnSpc>
              <a:spcBef>
                <a:spcPts val="0"/>
              </a:spcBef>
              <a:buNone/>
              <a:defRPr sz="1600" baseline="0"/>
            </a:lvl2pPr>
            <a:lvl3pPr marL="0" indent="0">
              <a:lnSpc>
                <a:spcPts val="1920"/>
              </a:lnSpc>
              <a:spcBef>
                <a:spcPts val="0"/>
              </a:spcBef>
              <a:buNone/>
              <a:tabLst/>
              <a:defRPr sz="1600" baseline="0"/>
            </a:lvl3pPr>
            <a:lvl4pPr marL="0" indent="0">
              <a:lnSpc>
                <a:spcPts val="1920"/>
              </a:lnSpc>
              <a:spcBef>
                <a:spcPts val="0"/>
              </a:spcBef>
              <a:buNone/>
              <a:defRPr sz="1600" baseline="0"/>
            </a:lvl4pPr>
            <a:lvl5pPr marL="0" indent="0">
              <a:lnSpc>
                <a:spcPts val="1920"/>
              </a:lnSpc>
              <a:spcBef>
                <a:spcPts val="0"/>
              </a:spcBef>
              <a:buNone/>
              <a:defRPr sz="1600" baseline="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Page </a:t>
            </a:r>
            <a:fld id="{2F4432FF-5EA5-4C7F-B1F8-4542D993CF2D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0" name="bmkFld3PresentationTitle"/>
          <p:cNvSpPr txBox="1"/>
          <p:nvPr userDrawn="1"/>
        </p:nvSpPr>
        <p:spPr>
          <a:xfrm>
            <a:off x="2304000" y="6285600"/>
            <a:ext cx="2880000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650" noProof="0">
              <a:solidFill>
                <a:schemeClr val="bg2"/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 bwMode="auto">
          <a:xfrm>
            <a:off x="504000" y="5922000"/>
            <a:ext cx="8136000" cy="1588"/>
          </a:xfrm>
          <a:prstGeom prst="line">
            <a:avLst/>
          </a:prstGeom>
          <a:solidFill>
            <a:schemeClr val="accent2"/>
          </a:solidFill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bmkHeader"/>
          <p:cNvSpPr txBox="1"/>
          <p:nvPr userDrawn="1"/>
        </p:nvSpPr>
        <p:spPr>
          <a:xfrm>
            <a:off x="504000" y="255600"/>
            <a:ext cx="7632000" cy="1656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en-GB" sz="900" noProof="0">
              <a:solidFill>
                <a:srgbClr val="25397D"/>
              </a:solidFill>
            </a:endParaRPr>
          </a:p>
        </p:txBody>
      </p:sp>
      <p:sp>
        <p:nvSpPr>
          <p:cNvPr id="12" name="bmkFld3DateOfPresentation"/>
          <p:cNvSpPr txBox="1"/>
          <p:nvPr userDrawn="1"/>
        </p:nvSpPr>
        <p:spPr>
          <a:xfrm>
            <a:off x="2304000" y="6174000"/>
            <a:ext cx="1152000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650" noProof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999" y="1514475"/>
            <a:ext cx="3463200" cy="3986325"/>
          </a:xfrm>
        </p:spPr>
        <p:txBody>
          <a:bodyPr/>
          <a:lstStyle>
            <a:lvl1pPr marL="162000" indent="-162000">
              <a:tabLst/>
              <a:defRPr sz="1800"/>
            </a:lvl1pPr>
            <a:lvl2pPr marL="324000">
              <a:spcBef>
                <a:spcPts val="600"/>
              </a:spcBef>
              <a:tabLst/>
              <a:defRPr sz="1600"/>
            </a:lvl2pPr>
            <a:lvl3pPr marL="486000" indent="-162000">
              <a:spcBef>
                <a:spcPts val="600"/>
              </a:spcBef>
              <a:tabLst/>
              <a:defRPr sz="1600"/>
            </a:lvl3pPr>
            <a:lvl4pPr marL="648000">
              <a:spcBef>
                <a:spcPts val="600"/>
              </a:spcBef>
              <a:tabLst/>
              <a:defRPr sz="1600"/>
            </a:lvl4pPr>
            <a:lvl5pPr marL="810000" indent="-162000">
              <a:spcBef>
                <a:spcPts val="600"/>
              </a:spcBef>
              <a:tabLst/>
              <a:defRPr sz="1600" baseline="0"/>
            </a:lvl5pPr>
            <a:lvl6pPr marL="162000">
              <a:defRPr sz="1600"/>
            </a:lvl6pPr>
            <a:lvl7pPr marL="972000" indent="-162000">
              <a:spcBef>
                <a:spcPts val="600"/>
              </a:spcBef>
              <a:buSzPct val="85000"/>
              <a:tabLst/>
              <a:defRPr lang="en-US" sz="1600" baseline="0">
                <a:solidFill>
                  <a:schemeClr val="bg2"/>
                </a:solidFill>
                <a:latin typeface="+mn-lt"/>
              </a:defRPr>
            </a:lvl7pPr>
            <a:lvl8pPr marL="1134000" indent="-162000">
              <a:spcBef>
                <a:spcPts val="600"/>
              </a:spcBef>
              <a:buSzPct val="85000"/>
              <a:tabLst/>
              <a:defRPr lang="en-US" sz="1600" baseline="0">
                <a:solidFill>
                  <a:schemeClr val="bg2"/>
                </a:solidFill>
                <a:latin typeface="+mn-lt"/>
              </a:defRPr>
            </a:lvl8pPr>
            <a:lvl9pPr>
              <a:defRPr sz="18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71200" y="1514475"/>
            <a:ext cx="4168800" cy="3986325"/>
          </a:xfrm>
        </p:spPr>
        <p:txBody>
          <a:bodyPr/>
          <a:lstStyle>
            <a:lvl1pPr marL="162000">
              <a:defRPr sz="1800"/>
            </a:lvl1pPr>
            <a:lvl2pPr marL="324000">
              <a:spcBef>
                <a:spcPts val="600"/>
              </a:spcBef>
              <a:defRPr sz="1600"/>
            </a:lvl2pPr>
            <a:lvl3pPr marL="486000">
              <a:spcBef>
                <a:spcPts val="600"/>
              </a:spcBef>
              <a:defRPr sz="1600"/>
            </a:lvl3pPr>
            <a:lvl4pPr marL="648000">
              <a:spcBef>
                <a:spcPts val="600"/>
              </a:spcBef>
              <a:defRPr sz="1600"/>
            </a:lvl4pPr>
            <a:lvl5pPr marL="810000" indent="-162000">
              <a:spcBef>
                <a:spcPts val="600"/>
              </a:spcBef>
              <a:defRPr sz="1600"/>
            </a:lvl5pPr>
            <a:lvl6pPr marL="972000">
              <a:defRPr sz="1600"/>
            </a:lvl6pPr>
            <a:lvl7pPr>
              <a:buFont typeface="Arial" pitchFamily="34" charset="0"/>
              <a:buChar char="•"/>
              <a:defRPr lang="en-US" sz="1600" smtClean="0">
                <a:solidFill>
                  <a:schemeClr val="bg2"/>
                </a:solidFill>
                <a:latin typeface="+mn-lt"/>
              </a:defRPr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Page </a:t>
            </a:r>
            <a:fld id="{9E1F64D6-41D1-4C6E-9A0C-391134CF5866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1" name="bmkFld4PresentationTitle"/>
          <p:cNvSpPr txBox="1"/>
          <p:nvPr userDrawn="1"/>
        </p:nvSpPr>
        <p:spPr>
          <a:xfrm>
            <a:off x="2304000" y="6285600"/>
            <a:ext cx="2880000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650" noProof="0">
              <a:solidFill>
                <a:schemeClr val="bg2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 bwMode="auto">
          <a:xfrm>
            <a:off x="504000" y="5922000"/>
            <a:ext cx="8136000" cy="1588"/>
          </a:xfrm>
          <a:prstGeom prst="line">
            <a:avLst/>
          </a:prstGeom>
          <a:solidFill>
            <a:schemeClr val="accent2"/>
          </a:solidFill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bmkHeader"/>
          <p:cNvSpPr txBox="1"/>
          <p:nvPr userDrawn="1"/>
        </p:nvSpPr>
        <p:spPr>
          <a:xfrm>
            <a:off x="504000" y="255600"/>
            <a:ext cx="7632000" cy="1656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en-GB" sz="900" noProof="0">
              <a:solidFill>
                <a:srgbClr val="25397D"/>
              </a:solidFill>
            </a:endParaRPr>
          </a:p>
        </p:txBody>
      </p:sp>
      <p:sp>
        <p:nvSpPr>
          <p:cNvPr id="13" name="bmkFld4DateOfPresentation"/>
          <p:cNvSpPr txBox="1"/>
          <p:nvPr userDrawn="1"/>
        </p:nvSpPr>
        <p:spPr>
          <a:xfrm>
            <a:off x="2304000" y="6174000"/>
            <a:ext cx="1152000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650" noProof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 noProof="0"/>
              <a:t>Page </a:t>
            </a:r>
            <a:fld id="{9E8C26A4-B458-44EA-95C6-042A46251F83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504000" y="1514475"/>
            <a:ext cx="8136000" cy="4407525"/>
          </a:xfrm>
        </p:spPr>
        <p:txBody>
          <a:bodyPr/>
          <a:lstStyle/>
          <a:p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10" name="bmkFld5PresentationTitle"/>
          <p:cNvSpPr txBox="1"/>
          <p:nvPr userDrawn="1"/>
        </p:nvSpPr>
        <p:spPr>
          <a:xfrm>
            <a:off x="2304000" y="6285600"/>
            <a:ext cx="2880000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650" noProof="0">
              <a:solidFill>
                <a:schemeClr val="bg2"/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 bwMode="auto">
          <a:xfrm>
            <a:off x="504000" y="5922000"/>
            <a:ext cx="8136000" cy="1588"/>
          </a:xfrm>
          <a:prstGeom prst="line">
            <a:avLst/>
          </a:prstGeom>
          <a:solidFill>
            <a:schemeClr val="accent2"/>
          </a:solidFill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bmkHeader"/>
          <p:cNvSpPr txBox="1"/>
          <p:nvPr userDrawn="1"/>
        </p:nvSpPr>
        <p:spPr>
          <a:xfrm>
            <a:off x="504000" y="255600"/>
            <a:ext cx="7632000" cy="1656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en-GB" sz="900" noProof="0">
              <a:solidFill>
                <a:srgbClr val="25397D"/>
              </a:solidFill>
            </a:endParaRPr>
          </a:p>
        </p:txBody>
      </p:sp>
      <p:sp>
        <p:nvSpPr>
          <p:cNvPr id="12" name="bmkFld5DateOfPresentation"/>
          <p:cNvSpPr txBox="1"/>
          <p:nvPr userDrawn="1"/>
        </p:nvSpPr>
        <p:spPr>
          <a:xfrm>
            <a:off x="2304000" y="6174000"/>
            <a:ext cx="1152000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650" noProof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 space for logo or department signa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Page </a:t>
            </a:r>
            <a:fld id="{A9648339-1880-4CA1-A1F8-F52B65A13388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504000" y="936000"/>
            <a:ext cx="8136000" cy="4986000"/>
          </a:xfrm>
          <a:solidFill>
            <a:schemeClr val="bg2"/>
          </a:solidFill>
        </p:spPr>
        <p:txBody>
          <a:bodyPr/>
          <a:lstStyle/>
          <a:p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9" name="bmkFld6PresentationTitle"/>
          <p:cNvSpPr txBox="1"/>
          <p:nvPr userDrawn="1"/>
        </p:nvSpPr>
        <p:spPr>
          <a:xfrm>
            <a:off x="2304000" y="6285600"/>
            <a:ext cx="2880000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650" noProof="0">
              <a:solidFill>
                <a:schemeClr val="bg2"/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 bwMode="auto">
          <a:xfrm>
            <a:off x="504000" y="5922000"/>
            <a:ext cx="8136000" cy="1588"/>
          </a:xfrm>
          <a:prstGeom prst="line">
            <a:avLst/>
          </a:prstGeom>
          <a:solidFill>
            <a:schemeClr val="accent2"/>
          </a:solidFill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bmkHeader"/>
          <p:cNvSpPr txBox="1"/>
          <p:nvPr userDrawn="1"/>
        </p:nvSpPr>
        <p:spPr>
          <a:xfrm>
            <a:off x="504000" y="255600"/>
            <a:ext cx="7632000" cy="1656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en-GB" sz="900" noProof="0">
              <a:solidFill>
                <a:srgbClr val="25397D"/>
              </a:solidFill>
            </a:endParaRPr>
          </a:p>
        </p:txBody>
      </p:sp>
      <p:sp>
        <p:nvSpPr>
          <p:cNvPr id="11" name="bmkFld6DateOfPresentation"/>
          <p:cNvSpPr txBox="1"/>
          <p:nvPr userDrawn="1"/>
        </p:nvSpPr>
        <p:spPr>
          <a:xfrm>
            <a:off x="2304000" y="6174000"/>
            <a:ext cx="1152000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650" noProof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only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Page </a:t>
            </a:r>
            <a:fld id="{A9648339-1880-4CA1-A1F8-F52B65A13388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504000" y="504000"/>
            <a:ext cx="8136000" cy="5418000"/>
          </a:xfrm>
        </p:spPr>
        <p:txBody>
          <a:bodyPr/>
          <a:lstStyle/>
          <a:p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9" name="bmkFld7PresentationTitle"/>
          <p:cNvSpPr txBox="1"/>
          <p:nvPr userDrawn="1"/>
        </p:nvSpPr>
        <p:spPr>
          <a:xfrm>
            <a:off x="2304000" y="6285600"/>
            <a:ext cx="2880000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650" noProof="0">
              <a:solidFill>
                <a:schemeClr val="bg2"/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 bwMode="auto">
          <a:xfrm>
            <a:off x="504000" y="5922000"/>
            <a:ext cx="8136000" cy="1588"/>
          </a:xfrm>
          <a:prstGeom prst="line">
            <a:avLst/>
          </a:prstGeom>
          <a:solidFill>
            <a:schemeClr val="accent2"/>
          </a:solidFill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bmkFld7DateOfPresentation"/>
          <p:cNvSpPr txBox="1"/>
          <p:nvPr userDrawn="1"/>
        </p:nvSpPr>
        <p:spPr>
          <a:xfrm>
            <a:off x="2304000" y="6174000"/>
            <a:ext cx="1152000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650" noProof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Page </a:t>
            </a:r>
            <a:fld id="{16FF891B-0DCB-4592-A66B-E74CAD9633B9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9" name="bmkFld8PresentationTitle"/>
          <p:cNvSpPr txBox="1"/>
          <p:nvPr userDrawn="1"/>
        </p:nvSpPr>
        <p:spPr>
          <a:xfrm>
            <a:off x="2304000" y="6285600"/>
            <a:ext cx="2880000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650" noProof="0">
              <a:solidFill>
                <a:schemeClr val="bg2"/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 bwMode="auto">
          <a:xfrm>
            <a:off x="504000" y="5922000"/>
            <a:ext cx="8136000" cy="1588"/>
          </a:xfrm>
          <a:prstGeom prst="line">
            <a:avLst/>
          </a:prstGeom>
          <a:solidFill>
            <a:schemeClr val="accent2"/>
          </a:solidFill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bmkHeader"/>
          <p:cNvSpPr txBox="1"/>
          <p:nvPr userDrawn="1"/>
        </p:nvSpPr>
        <p:spPr>
          <a:xfrm>
            <a:off x="504000" y="255600"/>
            <a:ext cx="7632000" cy="1656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en-GB" sz="900" noProof="0">
              <a:solidFill>
                <a:srgbClr val="25397D"/>
              </a:solidFill>
            </a:endParaRPr>
          </a:p>
        </p:txBody>
      </p:sp>
      <p:sp>
        <p:nvSpPr>
          <p:cNvPr id="11" name="bmkFld8DateOfPresentation"/>
          <p:cNvSpPr txBox="1"/>
          <p:nvPr userDrawn="1"/>
        </p:nvSpPr>
        <p:spPr>
          <a:xfrm>
            <a:off x="2304000" y="6174000"/>
            <a:ext cx="1152000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650" noProof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Page </a:t>
            </a:r>
            <a:fld id="{A9648339-1880-4CA1-A1F8-F52B65A13388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7" name="bmkFld9PresentationTitle"/>
          <p:cNvSpPr txBox="1"/>
          <p:nvPr userDrawn="1"/>
        </p:nvSpPr>
        <p:spPr>
          <a:xfrm>
            <a:off x="2304000" y="6285600"/>
            <a:ext cx="2880000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650" noProof="0">
              <a:solidFill>
                <a:schemeClr val="bg2"/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 bwMode="auto">
          <a:xfrm>
            <a:off x="504000" y="5922000"/>
            <a:ext cx="8136000" cy="1588"/>
          </a:xfrm>
          <a:prstGeom prst="line">
            <a:avLst/>
          </a:prstGeom>
          <a:solidFill>
            <a:schemeClr val="accent2"/>
          </a:solidFill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bmkHeader"/>
          <p:cNvSpPr txBox="1"/>
          <p:nvPr userDrawn="1"/>
        </p:nvSpPr>
        <p:spPr>
          <a:xfrm>
            <a:off x="504000" y="255600"/>
            <a:ext cx="7632000" cy="1656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en-GB" sz="900" noProof="0">
              <a:solidFill>
                <a:srgbClr val="25397D"/>
              </a:solidFill>
            </a:endParaRPr>
          </a:p>
        </p:txBody>
      </p:sp>
      <p:sp>
        <p:nvSpPr>
          <p:cNvPr id="10" name="bmkFld9DateOfPresentation"/>
          <p:cNvSpPr txBox="1"/>
          <p:nvPr userDrawn="1"/>
        </p:nvSpPr>
        <p:spPr>
          <a:xfrm>
            <a:off x="2304000" y="6174000"/>
            <a:ext cx="1152000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650" noProof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3999" y="616023"/>
            <a:ext cx="8136000" cy="62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999" y="1514475"/>
            <a:ext cx="8136000" cy="43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1070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04000" y="6397200"/>
            <a:ext cx="1080000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650">
                <a:solidFill>
                  <a:schemeClr val="bg2"/>
                </a:solidFill>
              </a:defRPr>
            </a:lvl1pPr>
          </a:lstStyle>
          <a:p>
            <a:r>
              <a:rPr lang="en-GB" noProof="0" dirty="0"/>
              <a:t>Page </a:t>
            </a:r>
            <a:fld id="{9E8C26A4-B458-44EA-95C6-042A46251F83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17" cstate="screen"/>
          <a:srcRect/>
          <a:stretch>
            <a:fillRect/>
          </a:stretch>
        </p:blipFill>
        <p:spPr bwMode="auto">
          <a:xfrm>
            <a:off x="504000" y="6174000"/>
            <a:ext cx="12461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6CPlogo_Blue_RGB_PP_41.png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7167216" y="6167092"/>
            <a:ext cx="1476759" cy="33223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2" r:id="rId4"/>
    <p:sldLayoutId id="2147483665" r:id="rId5"/>
    <p:sldLayoutId id="2147483666" r:id="rId6"/>
    <p:sldLayoutId id="2147483667" r:id="rId7"/>
    <p:sldLayoutId id="2147483654" r:id="rId8"/>
    <p:sldLayoutId id="2147483655" r:id="rId9"/>
    <p:sldLayoutId id="2147483668" r:id="rId10"/>
    <p:sldLayoutId id="2147483671" r:id="rId11"/>
    <p:sldLayoutId id="2147483676" r:id="rId12"/>
    <p:sldLayoutId id="2147483677" r:id="rId13"/>
    <p:sldLayoutId id="2147483675" r:id="rId14"/>
    <p:sldLayoutId id="2147483672" r:id="rId15"/>
  </p:sldLayoutIdLst>
  <p:hf hdr="0" ft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9pPr>
    </p:titleStyle>
    <p:bodyStyle>
      <a:lvl1pPr marL="162000" indent="-162000" algn="l" rtl="0" eaLnBrk="1" fontAlgn="base" hangingPunct="1">
        <a:lnSpc>
          <a:spcPts val="2160"/>
        </a:lnSpc>
        <a:spcBef>
          <a:spcPct val="30000"/>
        </a:spcBef>
        <a:spcAft>
          <a:spcPct val="0"/>
        </a:spcAft>
        <a:buSzPct val="85000"/>
        <a:buChar char="•"/>
        <a:tabLst/>
        <a:defRPr>
          <a:solidFill>
            <a:schemeClr val="bg2"/>
          </a:solidFill>
          <a:latin typeface="+mn-lt"/>
          <a:ea typeface="+mn-ea"/>
          <a:cs typeface="+mn-cs"/>
        </a:defRPr>
      </a:lvl1pPr>
      <a:lvl2pPr marL="324000" indent="-162000" algn="l" rtl="0" eaLnBrk="1" fontAlgn="base" hangingPunct="1">
        <a:lnSpc>
          <a:spcPts val="1920"/>
        </a:lnSpc>
        <a:spcBef>
          <a:spcPts val="600"/>
        </a:spcBef>
        <a:spcAft>
          <a:spcPct val="0"/>
        </a:spcAft>
        <a:buSzPct val="85000"/>
        <a:buChar char="•"/>
        <a:tabLst/>
        <a:defRPr sz="1600">
          <a:solidFill>
            <a:schemeClr val="bg2"/>
          </a:solidFill>
          <a:latin typeface="+mn-lt"/>
        </a:defRPr>
      </a:lvl2pPr>
      <a:lvl3pPr marL="486000" indent="-162000" algn="l" rtl="0" eaLnBrk="1" fontAlgn="base" hangingPunct="1">
        <a:lnSpc>
          <a:spcPts val="1920"/>
        </a:lnSpc>
        <a:spcBef>
          <a:spcPts val="600"/>
        </a:spcBef>
        <a:spcAft>
          <a:spcPct val="0"/>
        </a:spcAft>
        <a:buSzPct val="85000"/>
        <a:buChar char="•"/>
        <a:tabLst/>
        <a:defRPr sz="1600">
          <a:solidFill>
            <a:schemeClr val="bg2"/>
          </a:solidFill>
          <a:latin typeface="+mn-lt"/>
        </a:defRPr>
      </a:lvl3pPr>
      <a:lvl4pPr marL="648000" indent="-162000" algn="l" rtl="0" eaLnBrk="1" fontAlgn="base" hangingPunct="1">
        <a:lnSpc>
          <a:spcPts val="1920"/>
        </a:lnSpc>
        <a:spcBef>
          <a:spcPts val="600"/>
        </a:spcBef>
        <a:spcAft>
          <a:spcPct val="0"/>
        </a:spcAft>
        <a:buSzPct val="85000"/>
        <a:buChar char="•"/>
        <a:tabLst/>
        <a:defRPr sz="1600">
          <a:solidFill>
            <a:schemeClr val="bg2"/>
          </a:solidFill>
          <a:latin typeface="+mn-lt"/>
        </a:defRPr>
      </a:lvl4pPr>
      <a:lvl5pPr marL="810000" indent="-162000" algn="l" rtl="0" eaLnBrk="1" fontAlgn="base" hangingPunct="1">
        <a:lnSpc>
          <a:spcPts val="1920"/>
        </a:lnSpc>
        <a:spcBef>
          <a:spcPts val="600"/>
        </a:spcBef>
        <a:spcAft>
          <a:spcPct val="0"/>
        </a:spcAft>
        <a:buSzPct val="85000"/>
        <a:buChar char="•"/>
        <a:tabLst/>
        <a:defRPr sz="1600">
          <a:solidFill>
            <a:schemeClr val="bg2"/>
          </a:solidFill>
          <a:latin typeface="+mn-lt"/>
        </a:defRPr>
      </a:lvl5pPr>
      <a:lvl6pPr marL="972000" indent="-162000" algn="l" rtl="0" eaLnBrk="1" fontAlgn="base" hangingPunct="1">
        <a:lnSpc>
          <a:spcPts val="1920"/>
        </a:lnSpc>
        <a:spcBef>
          <a:spcPts val="600"/>
        </a:spcBef>
        <a:spcAft>
          <a:spcPct val="0"/>
        </a:spcAft>
        <a:buSzPct val="85000"/>
        <a:buChar char="•"/>
        <a:tabLst/>
        <a:defRPr lang="en-US" sz="1600" dirty="0" smtClean="0">
          <a:solidFill>
            <a:schemeClr val="bg2"/>
          </a:solidFill>
          <a:latin typeface="+mn-lt"/>
        </a:defRPr>
      </a:lvl6pPr>
      <a:lvl7pPr marL="1134000" indent="-162000" algn="l" rtl="0" eaLnBrk="1" fontAlgn="base" hangingPunct="1">
        <a:spcBef>
          <a:spcPts val="600"/>
        </a:spcBef>
        <a:spcAft>
          <a:spcPct val="0"/>
        </a:spcAft>
        <a:buSzPct val="85000"/>
        <a:buChar char="•"/>
        <a:tabLst/>
        <a:defRPr lang="en-US" sz="1600" dirty="0" smtClean="0">
          <a:solidFill>
            <a:schemeClr val="bg2"/>
          </a:solidFill>
          <a:latin typeface="+mn-lt"/>
        </a:defRPr>
      </a:lvl7pPr>
      <a:lvl8pPr marL="2278063" indent="-177800" algn="l" rtl="0" eaLnBrk="1" fontAlgn="base" hangingPunct="1">
        <a:spcBef>
          <a:spcPct val="30000"/>
        </a:spcBef>
        <a:spcAft>
          <a:spcPct val="0"/>
        </a:spcAft>
        <a:buChar char="•"/>
        <a:tabLst>
          <a:tab pos="176213" algn="l"/>
        </a:tabLst>
        <a:defRPr>
          <a:solidFill>
            <a:schemeClr val="tx1"/>
          </a:solidFill>
          <a:latin typeface="+mn-lt"/>
        </a:defRPr>
      </a:lvl8pPr>
      <a:lvl9pPr marL="2735263" indent="-177800" algn="l" rtl="0" eaLnBrk="1" fontAlgn="base" hangingPunct="1">
        <a:spcBef>
          <a:spcPct val="30000"/>
        </a:spcBef>
        <a:spcAft>
          <a:spcPct val="0"/>
        </a:spcAft>
        <a:buChar char="•"/>
        <a:tabLst>
          <a:tab pos="176213" algn="l"/>
        </a:tabLst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Page </a:t>
            </a:r>
            <a:fld id="{2F4432FF-5EA5-4C7F-B1F8-4542D993CF2D}" type="slidenum">
              <a:rPr lang="en-GB" smtClean="0"/>
              <a:pPr/>
              <a:t>1</a:t>
            </a:fld>
            <a:endParaRPr lang="en-GB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lum bright="42000" contrast="-54000"/>
            <a:alphaModFix amt="44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36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323528" y="188638"/>
            <a:ext cx="8568952" cy="6408713"/>
          </a:xfrm>
          <a:prstGeom prst="rect">
            <a:avLst/>
          </a:prstGeom>
          <a:noFill/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540456" y="260648"/>
            <a:ext cx="8136000" cy="6192688"/>
          </a:xfrm>
        </p:spPr>
        <p:txBody>
          <a:bodyPr/>
          <a:lstStyle/>
          <a:p>
            <a:pPr algn="ctr">
              <a:buNone/>
            </a:pPr>
            <a:r>
              <a:rPr lang="hu-HU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COLOPLAST Hungary Kft. - CAD Diák munkatársat keresünk</a:t>
            </a:r>
            <a:endParaRPr lang="hu-HU" sz="2000" b="1" u="sng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hu-HU" b="1" u="sng" dirty="0">
              <a:solidFill>
                <a:schemeClr val="tx1"/>
              </a:solidFill>
            </a:endParaRPr>
          </a:p>
          <a:p>
            <a:r>
              <a:rPr lang="hu-HU" b="1" u="sng" dirty="0">
                <a:solidFill>
                  <a:schemeClr val="tx1"/>
                </a:solidFill>
              </a:rPr>
              <a:t>Feladatok:</a:t>
            </a:r>
          </a:p>
          <a:p>
            <a:pPr lvl="0"/>
            <a:r>
              <a:rPr lang="hu-HU" sz="1400" b="1" dirty="0">
                <a:solidFill>
                  <a:schemeClr val="tx1"/>
                </a:solidFill>
              </a:rPr>
              <a:t>Gyártógépekkel kapcsolatos fejlesztési projektekben való részvétel</a:t>
            </a:r>
          </a:p>
          <a:p>
            <a:pPr lvl="0"/>
            <a:r>
              <a:rPr lang="hu-HU" sz="1400" b="1" dirty="0">
                <a:solidFill>
                  <a:schemeClr val="tx1"/>
                </a:solidFill>
              </a:rPr>
              <a:t>Gépalkatrészek, szerszámok tervezése, modellezése, rajzok készítése és kezelése</a:t>
            </a:r>
          </a:p>
          <a:p>
            <a:pPr lvl="0">
              <a:buNone/>
            </a:pPr>
            <a:r>
              <a:rPr lang="hu-HU" sz="1400" b="1" dirty="0">
                <a:solidFill>
                  <a:schemeClr val="tx1"/>
                </a:solidFill>
              </a:rPr>
              <a:t>	(</a:t>
            </a:r>
            <a:r>
              <a:rPr lang="hu-HU" sz="1400" b="1" dirty="0" err="1">
                <a:solidFill>
                  <a:schemeClr val="tx1"/>
                </a:solidFill>
              </a:rPr>
              <a:t>AutoDesk</a:t>
            </a:r>
            <a:r>
              <a:rPr lang="hu-HU" sz="1400" b="1" dirty="0">
                <a:solidFill>
                  <a:schemeClr val="tx1"/>
                </a:solidFill>
              </a:rPr>
              <a:t> </a:t>
            </a:r>
            <a:r>
              <a:rPr lang="hu-HU" sz="1400" b="1" dirty="0" err="1">
                <a:solidFill>
                  <a:schemeClr val="tx1"/>
                </a:solidFill>
              </a:rPr>
              <a:t>Inventor</a:t>
            </a:r>
            <a:r>
              <a:rPr lang="hu-HU" sz="1400" b="1" dirty="0">
                <a:solidFill>
                  <a:schemeClr val="tx1"/>
                </a:solidFill>
              </a:rPr>
              <a:t>, és </a:t>
            </a:r>
            <a:r>
              <a:rPr lang="hu-HU" sz="1400" b="1" dirty="0" err="1">
                <a:solidFill>
                  <a:schemeClr val="tx1"/>
                </a:solidFill>
              </a:rPr>
              <a:t>SolidWorks</a:t>
            </a:r>
            <a:r>
              <a:rPr lang="hu-HU" sz="1400" b="1" dirty="0">
                <a:solidFill>
                  <a:schemeClr val="tx1"/>
                </a:solidFill>
              </a:rPr>
              <a:t> környezetben)</a:t>
            </a:r>
          </a:p>
          <a:p>
            <a:pPr lvl="0">
              <a:buNone/>
            </a:pPr>
            <a:endParaRPr lang="hu-HU" sz="800" b="1" dirty="0">
              <a:solidFill>
                <a:schemeClr val="tx1"/>
              </a:solidFill>
            </a:endParaRPr>
          </a:p>
          <a:p>
            <a:r>
              <a:rPr lang="hu-HU" b="1" u="sng" dirty="0">
                <a:solidFill>
                  <a:schemeClr val="tx1"/>
                </a:solidFill>
              </a:rPr>
              <a:t>Elvárások:</a:t>
            </a:r>
          </a:p>
          <a:p>
            <a:r>
              <a:rPr lang="hu-HU" sz="1400" b="1" dirty="0">
                <a:solidFill>
                  <a:schemeClr val="tx1"/>
                </a:solidFill>
              </a:rPr>
              <a:t>Folyamatban levő tanulmányok gépész, vagy mechatronika szakon, de friss diplomás is lehet</a:t>
            </a:r>
          </a:p>
          <a:p>
            <a:r>
              <a:rPr lang="hu-HU" sz="1400" b="1" dirty="0">
                <a:solidFill>
                  <a:schemeClr val="tx1"/>
                </a:solidFill>
              </a:rPr>
              <a:t>Tervezési ismeretek (Gépelemek II., alapanyagok, szabványos jelölések, rajzkészítés)</a:t>
            </a:r>
          </a:p>
          <a:p>
            <a:r>
              <a:rPr lang="hu-HU" sz="1400" b="1" dirty="0">
                <a:solidFill>
                  <a:schemeClr val="tx1"/>
                </a:solidFill>
              </a:rPr>
              <a:t>CAD tapasztalat (2D, 3D, </a:t>
            </a:r>
            <a:r>
              <a:rPr lang="hu-HU" sz="1400" b="1" dirty="0" err="1">
                <a:solidFill>
                  <a:schemeClr val="tx1"/>
                </a:solidFill>
              </a:rPr>
              <a:t>AutoDesk</a:t>
            </a:r>
            <a:r>
              <a:rPr lang="hu-HU" sz="1400" b="1" dirty="0">
                <a:solidFill>
                  <a:schemeClr val="tx1"/>
                </a:solidFill>
              </a:rPr>
              <a:t> </a:t>
            </a:r>
            <a:r>
              <a:rPr lang="hu-HU" sz="1400" b="1" dirty="0" err="1">
                <a:solidFill>
                  <a:schemeClr val="tx1"/>
                </a:solidFill>
              </a:rPr>
              <a:t>Inventor</a:t>
            </a:r>
            <a:r>
              <a:rPr lang="hu-HU" sz="1400" b="1" dirty="0">
                <a:solidFill>
                  <a:schemeClr val="tx1"/>
                </a:solidFill>
              </a:rPr>
              <a:t>, </a:t>
            </a:r>
            <a:r>
              <a:rPr lang="hu-HU" sz="1400" b="1" dirty="0" err="1">
                <a:solidFill>
                  <a:schemeClr val="tx1"/>
                </a:solidFill>
              </a:rPr>
              <a:t>Solidworks</a:t>
            </a:r>
            <a:r>
              <a:rPr lang="hu-HU" sz="1400" b="1" dirty="0">
                <a:solidFill>
                  <a:schemeClr val="tx1"/>
                </a:solidFill>
              </a:rPr>
              <a:t>)</a:t>
            </a:r>
          </a:p>
          <a:p>
            <a:r>
              <a:rPr lang="hu-HU" sz="1400" b="1" dirty="0">
                <a:solidFill>
                  <a:schemeClr val="tx1"/>
                </a:solidFill>
              </a:rPr>
              <a:t>Gyártó cégeknél szerzett ipari tapasztalat előny</a:t>
            </a:r>
            <a:endParaRPr lang="hu-HU" sz="1200" b="1" dirty="0">
              <a:solidFill>
                <a:schemeClr val="tx1"/>
              </a:solidFill>
            </a:endParaRPr>
          </a:p>
          <a:p>
            <a:pPr>
              <a:buNone/>
            </a:pPr>
            <a:endParaRPr lang="hu-HU" sz="1200" b="1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hu-HU" sz="1400" b="1" dirty="0">
                <a:solidFill>
                  <a:schemeClr val="tx1"/>
                </a:solidFill>
              </a:rPr>
              <a:t>	Munkavégzés helye – Tatabánya, Ipari Park</a:t>
            </a:r>
            <a:endParaRPr lang="hu-HU" sz="1200" b="1" dirty="0">
              <a:solidFill>
                <a:schemeClr val="tx1"/>
              </a:solidFill>
            </a:endParaRPr>
          </a:p>
          <a:p>
            <a:r>
              <a:rPr lang="hu-HU" b="1" u="sng" dirty="0">
                <a:solidFill>
                  <a:schemeClr val="tx1"/>
                </a:solidFill>
              </a:rPr>
              <a:t>Érdeklődni lehet:</a:t>
            </a:r>
          </a:p>
          <a:p>
            <a:r>
              <a:rPr lang="hu-HU" sz="1400" b="1" dirty="0">
                <a:solidFill>
                  <a:srgbClr val="0065BD"/>
                </a:solidFill>
              </a:rPr>
              <a:t>COLOPLAST Hungary Kft, HR osztály, Tel: +36 30 552 0539, humkom@coloplast.com</a:t>
            </a:r>
          </a:p>
          <a:p>
            <a:r>
              <a:rPr lang="hu-HU" sz="1400" b="1" dirty="0">
                <a:solidFill>
                  <a:srgbClr val="FF0000"/>
                </a:solidFill>
              </a:rPr>
              <a:t>Diplomamunka is választható, írható 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Coloplast Corporate">
      <a:dk1>
        <a:srgbClr val="000000"/>
      </a:dk1>
      <a:lt1>
        <a:srgbClr val="FFFFFF"/>
      </a:lt1>
      <a:dk2>
        <a:srgbClr val="00B0CA"/>
      </a:dk2>
      <a:lt2>
        <a:srgbClr val="6F6F6F"/>
      </a:lt2>
      <a:accent1>
        <a:srgbClr val="E0684B"/>
      </a:accent1>
      <a:accent2>
        <a:srgbClr val="B8CF95"/>
      </a:accent2>
      <a:accent3>
        <a:srgbClr val="AFADC3"/>
      </a:accent3>
      <a:accent4>
        <a:srgbClr val="C7B37F"/>
      </a:accent4>
      <a:accent5>
        <a:srgbClr val="40C4D7"/>
      </a:accent5>
      <a:accent6>
        <a:srgbClr val="6F6F6F"/>
      </a:accent6>
      <a:hlink>
        <a:srgbClr val="25397D"/>
      </a:hlink>
      <a:folHlink>
        <a:srgbClr val="800080"/>
      </a:folHlink>
    </a:clrScheme>
    <a:fontScheme name="Coloplas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72000" tIns="72000" rIns="72000" bIns="72000" numCol="1" rtlCol="0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spDef>
    <a:lnDef>
      <a:spPr bwMode="auto">
        <a:solidFill>
          <a:schemeClr val="accent2"/>
        </a:solidFill>
        <a:ln w="6350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square" lIns="0" tIns="0" rIns="0" bIns="0" rtlCol="0">
        <a:spAutoFit/>
      </a:bodyPr>
      <a:lstStyle>
        <a:defPPr>
          <a:defRPr sz="1600" smtClean="0">
            <a:solidFill>
              <a:schemeClr val="bg2"/>
            </a:solidFill>
          </a:defRPr>
        </a:defPPr>
      </a:lstStyle>
    </a:txDef>
  </a:objectDefaults>
  <a:extraClrSchemeLst>
    <a:extraClrScheme>
      <a:clrScheme name="Coloplast Standar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loplast Standar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loplast Standar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loplast Standar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loplast Standar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loplast Standar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loplast Standar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loplast Standar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loplast Standar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loplast Standar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loplast Standar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loplast Standar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loplast Standard 13">
        <a:dk1>
          <a:srgbClr val="193980"/>
        </a:dk1>
        <a:lt1>
          <a:srgbClr val="FFFFFF"/>
        </a:lt1>
        <a:dk2>
          <a:srgbClr val="C8DAF1"/>
        </a:dk2>
        <a:lt2>
          <a:srgbClr val="6D8EC8"/>
        </a:lt2>
        <a:accent1>
          <a:srgbClr val="6E6D6D"/>
        </a:accent1>
        <a:accent2>
          <a:srgbClr val="9E9D9D"/>
        </a:accent2>
        <a:accent3>
          <a:srgbClr val="FFFFFF"/>
        </a:accent3>
        <a:accent4>
          <a:srgbClr val="142F6C"/>
        </a:accent4>
        <a:accent5>
          <a:srgbClr val="BABABA"/>
        </a:accent5>
        <a:accent6>
          <a:srgbClr val="8F8E8E"/>
        </a:accent6>
        <a:hlink>
          <a:srgbClr val="DEDEDE"/>
        </a:hlink>
        <a:folHlink>
          <a:srgbClr val="E15A1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loplast Standard 14">
        <a:dk1>
          <a:srgbClr val="193980"/>
        </a:dk1>
        <a:lt1>
          <a:srgbClr val="FFFFFF"/>
        </a:lt1>
        <a:dk2>
          <a:srgbClr val="C8DAF1"/>
        </a:dk2>
        <a:lt2>
          <a:srgbClr val="6D8EC8"/>
        </a:lt2>
        <a:accent1>
          <a:srgbClr val="6E6D6D"/>
        </a:accent1>
        <a:accent2>
          <a:srgbClr val="A8A7A7"/>
        </a:accent2>
        <a:accent3>
          <a:srgbClr val="FFFFFF"/>
        </a:accent3>
        <a:accent4>
          <a:srgbClr val="142F6C"/>
        </a:accent4>
        <a:accent5>
          <a:srgbClr val="BABABA"/>
        </a:accent5>
        <a:accent6>
          <a:srgbClr val="989797"/>
        </a:accent6>
        <a:hlink>
          <a:srgbClr val="DEDEDE"/>
        </a:hlink>
        <a:folHlink>
          <a:srgbClr val="E15A1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loplast Standard 15">
        <a:dk1>
          <a:srgbClr val="193980"/>
        </a:dk1>
        <a:lt1>
          <a:srgbClr val="FFFFFF"/>
        </a:lt1>
        <a:dk2>
          <a:srgbClr val="C8DAF1"/>
        </a:dk2>
        <a:lt2>
          <a:srgbClr val="6D8EC8"/>
        </a:lt2>
        <a:accent1>
          <a:srgbClr val="6E6D6D"/>
        </a:accent1>
        <a:accent2>
          <a:srgbClr val="9E9D9D"/>
        </a:accent2>
        <a:accent3>
          <a:srgbClr val="FFFFFF"/>
        </a:accent3>
        <a:accent4>
          <a:srgbClr val="142F6C"/>
        </a:accent4>
        <a:accent5>
          <a:srgbClr val="BABABA"/>
        </a:accent5>
        <a:accent6>
          <a:srgbClr val="8F8E8E"/>
        </a:accent6>
        <a:hlink>
          <a:srgbClr val="DEDEDE"/>
        </a:hlink>
        <a:folHlink>
          <a:srgbClr val="D6001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239</TotalTime>
  <Words>124</Words>
  <Application>Microsoft Office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Blank</vt:lpstr>
      <vt:lpstr>PowerPoint Presentation</vt:lpstr>
    </vt:vector>
  </TitlesOfParts>
  <Company>Coloplast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Tamás Micsutka</dc:creator>
  <cp:lastModifiedBy>Tamás Micsutka</cp:lastModifiedBy>
  <cp:revision>15</cp:revision>
  <dcterms:created xsi:type="dcterms:W3CDTF">2011-04-08T06:40:01Z</dcterms:created>
  <dcterms:modified xsi:type="dcterms:W3CDTF">2022-04-12T09:35:34Z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">
    <vt:lpwstr>SkabelonDesign</vt:lpwstr>
  </property>
  <property fmtid="{D5CDD505-2E9C-101B-9397-08002B2CF9AE}" pid="3" name="CurrentUser">
    <vt:lpwstr>Standard Profile</vt:lpwstr>
  </property>
  <property fmtid="{D5CDD505-2E9C-101B-9397-08002B2CF9AE}" pid="4" name="CurrentBusinessLine">
    <vt:lpwstr/>
  </property>
  <property fmtid="{D5CDD505-2E9C-101B-9397-08002B2CF9AE}" pid="5" name="CurrentCountry">
    <vt:lpwstr/>
  </property>
</Properties>
</file>